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84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C9B5B-39BD-4BC4-9952-93CB65215AF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99F14-544C-47C5-BA4D-53143E7DB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4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56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8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66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2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7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5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032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6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4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8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26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65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078A09-47BE-42F5-8575-E6C491AF2DC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400876-6139-4403-98D6-D1C69BE1D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8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5723AF-B12A-4454-A369-1C0924C0B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3104" y="1960517"/>
            <a:ext cx="5552441" cy="1711131"/>
          </a:xfrm>
        </p:spPr>
        <p:txBody>
          <a:bodyPr>
            <a:normAutofit/>
          </a:bodyPr>
          <a:lstStyle/>
          <a:p>
            <a:pPr algn="r"/>
            <a:r>
              <a:rPr lang="uk-UA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uk-UA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ІНТЕРПРЕТАЦІЯ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86ED0F6-E5D5-4FA3-A025-82F731E1E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70EBCB2-118F-45E2-B28D-75B9E0F12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554">
            <a:off x="8497811" y="2394691"/>
            <a:ext cx="3229954" cy="40732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28E7FB4-BA45-45DC-AC92-DE0B9D89A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832">
            <a:off x="177277" y="764931"/>
            <a:ext cx="2755903" cy="37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0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48C981-C242-423C-94C7-5F1AF2D4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КУРСУ: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2D1E9DD-E092-4241-8104-7CF60F621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066">
            <a:off x="5935730" y="2048782"/>
            <a:ext cx="5865928" cy="2760436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221B278-05CA-4C3E-8B76-7D2B5996F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історічним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розвітком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7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E18573-B0CE-449C-8835-AA35DD2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02991"/>
            <a:ext cx="9601196" cy="4335456"/>
          </a:xfrm>
        </p:spPr>
        <p:txBody>
          <a:bodyPr>
            <a:noAutofit/>
          </a:bodyPr>
          <a:lstStyle/>
          <a:p>
            <a:pPr algn="l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занять: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Стиль як характеристика висловлювання.  Визначення стилю.  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Критерії класифікації функціональних стилів.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Фонетичні, лексичні,  морфологічні та синтаксичні відмінності різних функціональних стилів.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Експліцитне та імпліцитне в тексті.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Образність. Експресивність. Конотація.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Особливості художнього тексту та методи його аналізу.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Система персонажів. Засоби характеристики персонажів.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Образ оповідача,  як основний принцип тексту.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Авторське слово та слово персонажів. Оповідь «від персонажа». </a:t>
            </a:r>
            <a:r>
              <a:rPr lang="uk-UA" sz="2000" dirty="0"/>
              <a:t/>
            </a:r>
            <a:br>
              <a:rPr lang="uk-UA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636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16CC52-956D-44DC-92FD-5834477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996637"/>
          </a:xfrm>
        </p:spPr>
        <p:txBody>
          <a:bodyPr>
            <a:noAutofit/>
          </a:bodyPr>
          <a:lstStyle/>
          <a:p>
            <a:pPr algn="l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занять: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Пряма та непряма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фраз.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лексики.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Головна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*План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9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55683B7-A583-4C91-9D7B-47CB594E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76" y="848829"/>
            <a:ext cx="4132387" cy="516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08DAAE6-E5E1-4ABD-95FB-3AF262FF4CB6}"/>
              </a:ext>
            </a:extLst>
          </p:cNvPr>
          <p:cNvSpPr/>
          <p:nvPr/>
        </p:nvSpPr>
        <p:spPr>
          <a:xfrm>
            <a:off x="1041009" y="1190451"/>
            <a:ext cx="389043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Poésie</a:t>
            </a:r>
          </a:p>
          <a:p>
            <a:endParaRPr lang="fr-FR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Déjeuner du matin</a:t>
            </a:r>
          </a:p>
          <a:p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Jacques Prévert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9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uk-UA" b="1" i="1" dirty="0">
                <a:solidFill>
                  <a:schemeClr val="tx1"/>
                </a:solidFill>
              </a:rPr>
              <a:t>Компетентності здобувачів з навчальної дисципліни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dirty="0" err="1">
                <a:solidFill>
                  <a:schemeClr val="tx1"/>
                </a:solidFill>
              </a:rPr>
              <a:t>Програмні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результати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навчання</a:t>
            </a:r>
            <a:r>
              <a:rPr lang="ru-RU" b="1" dirty="0">
                <a:solidFill>
                  <a:schemeClr val="tx1"/>
                </a:solidFill>
              </a:rPr>
              <a:t> (ПРН):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71650"/>
            <a:ext cx="9991724" cy="4104218"/>
          </a:xfrm>
        </p:spPr>
        <p:txBody>
          <a:bodyPr>
            <a:normAutofit fontScale="925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endParaRPr lang="ru-RU" i="1" dirty="0" smtClean="0">
              <a:solidFill>
                <a:schemeClr val="tx1"/>
              </a:solidFill>
            </a:endParaRPr>
          </a:p>
          <a:p>
            <a:endParaRPr lang="ru-RU" b="1" i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ПРН </a:t>
            </a:r>
            <a:r>
              <a:rPr lang="ru-RU" b="1" dirty="0">
                <a:solidFill>
                  <a:schemeClr val="tx1"/>
                </a:solidFill>
              </a:rPr>
              <a:t>2.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сучасних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філологічних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дидактичних</a:t>
            </a:r>
            <a:r>
              <a:rPr lang="ru-RU" dirty="0">
                <a:solidFill>
                  <a:schemeClr val="tx1"/>
                </a:solidFill>
              </a:rPr>
              <a:t> засад </a:t>
            </a:r>
            <a:r>
              <a:rPr lang="ru-RU" dirty="0" err="1">
                <a:solidFill>
                  <a:schemeClr val="tx1"/>
                </a:solidFill>
              </a:rPr>
              <a:t>навчання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іноземних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світової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вміння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творчо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теорії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досвід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вітчизняний</a:t>
            </a:r>
            <a:r>
              <a:rPr lang="ru-RU" dirty="0">
                <a:solidFill>
                  <a:schemeClr val="tx1"/>
                </a:solidFill>
              </a:rPr>
              <a:t>,  </a:t>
            </a:r>
            <a:r>
              <a:rPr lang="ru-RU" dirty="0" err="1">
                <a:solidFill>
                  <a:schemeClr val="tx1"/>
                </a:solidFill>
              </a:rPr>
              <a:t>закордонний</a:t>
            </a:r>
            <a:r>
              <a:rPr lang="ru-RU" dirty="0">
                <a:solidFill>
                  <a:schemeClr val="tx1"/>
                </a:solidFill>
              </a:rPr>
              <a:t>) у </a:t>
            </a:r>
            <a:r>
              <a:rPr lang="ru-RU" dirty="0" err="1">
                <a:solidFill>
                  <a:schemeClr val="tx1"/>
                </a:solidFill>
              </a:rPr>
              <a:t>процесі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вирішення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професійних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завдань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ПРН 8.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Уміння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аналізувати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діагностувати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корегувати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педагогічну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діяльність</a:t>
            </a:r>
            <a:r>
              <a:rPr lang="ru-RU" dirty="0">
                <a:solidFill>
                  <a:schemeClr val="tx1"/>
                </a:solidFill>
              </a:rPr>
              <a:t> з метою </a:t>
            </a:r>
            <a:r>
              <a:rPr lang="ru-RU" dirty="0" err="1">
                <a:solidFill>
                  <a:schemeClr val="tx1"/>
                </a:solidFill>
              </a:rPr>
              <a:t>підвищення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ефективності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освітнього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ПРН 9.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мовних</a:t>
            </a:r>
            <a:r>
              <a:rPr lang="ru-RU" dirty="0">
                <a:solidFill>
                  <a:schemeClr val="tx1"/>
                </a:solidFill>
              </a:rPr>
              <a:t> норм, </a:t>
            </a:r>
            <a:r>
              <a:rPr lang="ru-RU" dirty="0" err="1">
                <a:solidFill>
                  <a:schemeClr val="tx1"/>
                </a:solidFill>
              </a:rPr>
              <a:t>соціокультурної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ситуації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української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іноземних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вивчаються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особливості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одиниць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певному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контексті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мовний</a:t>
            </a:r>
            <a:r>
              <a:rPr lang="ru-RU" dirty="0">
                <a:solidFill>
                  <a:schemeClr val="tx1"/>
                </a:solidFill>
              </a:rPr>
              <a:t> дискурс </a:t>
            </a:r>
            <a:r>
              <a:rPr lang="ru-RU" dirty="0" err="1">
                <a:solidFill>
                  <a:schemeClr val="tx1"/>
                </a:solidFill>
              </a:rPr>
              <a:t>художньої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літератури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сучасності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26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 err="1"/>
              <a:t>Відповідно</a:t>
            </a:r>
            <a:r>
              <a:rPr lang="ru-RU" sz="2600" b="1" dirty="0"/>
              <a:t> до </a:t>
            </a:r>
            <a:r>
              <a:rPr lang="ru-RU" sz="2600" b="1" dirty="0" err="1"/>
              <a:t>специфіки</a:t>
            </a:r>
            <a:r>
              <a:rPr lang="ru-RU" sz="2600" b="1" dirty="0"/>
              <a:t> </a:t>
            </a:r>
            <a:r>
              <a:rPr lang="ru-RU" sz="2600" b="1" dirty="0" err="1"/>
              <a:t>фахової</a:t>
            </a:r>
            <a:r>
              <a:rPr lang="ru-RU" sz="2600" b="1" dirty="0"/>
              <a:t> </a:t>
            </a:r>
            <a:r>
              <a:rPr lang="ru-RU" sz="2600" b="1" dirty="0" err="1"/>
              <a:t>підготовки</a:t>
            </a:r>
            <a:r>
              <a:rPr lang="ru-RU" sz="2600" b="1" dirty="0"/>
              <a:t> </a:t>
            </a:r>
            <a:r>
              <a:rPr lang="ru-RU" sz="2600" b="1" dirty="0" err="1"/>
              <a:t>перевага</a:t>
            </a:r>
            <a:r>
              <a:rPr lang="ru-RU" sz="2600" b="1" dirty="0"/>
              <a:t> </a:t>
            </a:r>
            <a:r>
              <a:rPr lang="ru-RU" sz="2600" b="1" dirty="0" err="1"/>
              <a:t>надається</a:t>
            </a:r>
            <a:r>
              <a:rPr lang="ru-RU" sz="2600" b="1" dirty="0"/>
              <a:t> </a:t>
            </a:r>
            <a:r>
              <a:rPr lang="ru-RU" sz="2600" b="1" i="1" dirty="0"/>
              <a:t> </a:t>
            </a:r>
            <a:r>
              <a:rPr lang="ru-RU" sz="2600" b="1" dirty="0" err="1"/>
              <a:t>усному</a:t>
            </a:r>
            <a:r>
              <a:rPr lang="uk-UA" sz="2600" b="1" dirty="0"/>
              <a:t>, письмовому та тестовому </a:t>
            </a:r>
            <a:r>
              <a:rPr lang="ru-RU" sz="2600" b="1" dirty="0"/>
              <a:t>контролю. </a:t>
            </a:r>
          </a:p>
          <a:p>
            <a:r>
              <a:rPr lang="ru-RU" b="1" dirty="0"/>
              <a:t>Вид контролю – </a:t>
            </a:r>
            <a:r>
              <a:rPr lang="ru-RU" b="1" dirty="0" err="1"/>
              <a:t>залік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59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73</TotalTime>
  <Words>53</Words>
  <Application>Microsoft Office PowerPoint</Application>
  <PresentationFormat>Произвольный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                  ІНТЕРПРЕТАЦІЯ</vt:lpstr>
      <vt:lpstr>МЕТА КУРСУ:</vt:lpstr>
      <vt:lpstr>Тематика занять: * Стиль як характеристика висловлювання.  Визначення стилю.    * Критерії класифікації функціональних стилів.  * Фонетичні, лексичні,  морфологічні та синтаксичні відмінності різних функціональних стилів. * Експліцитне та імпліцитне в тексті. * Образність. Експресивність. Конотація.  * Особливості художнього тексту та методи його аналізу.  * Система персонажів. Засоби характеристики персонажів.  * Образ оповідача,  як основний принцип тексту.  * Авторське слово та слово персонажів. Оповідь «від персонажа».  </vt:lpstr>
      <vt:lpstr>Тематика занять: * Пряма та непряма мова.  * Класифікація фігур і тропів.  * Стилістичні прийоми. * Зміст та головна ідея художнього твору.  * Загальна характеристика побудови фраз.  * Основні тенденції відбору лексики.  * Граматика тексту.  * Головна ідея художнього твору.  *План стилістичного аналізу художніх творів. </vt:lpstr>
      <vt:lpstr>Презентация PowerPoint</vt:lpstr>
      <vt:lpstr> Компетентності здобувачів з навчальної дисципліни Програмні результати навчання (ПРН):</vt:lpstr>
      <vt:lpstr>контроль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Інтерпретація  тексту</dc:title>
  <dc:creator>Kristina</dc:creator>
  <cp:lastModifiedBy>HOME</cp:lastModifiedBy>
  <cp:revision>11</cp:revision>
  <dcterms:created xsi:type="dcterms:W3CDTF">2020-06-01T13:03:25Z</dcterms:created>
  <dcterms:modified xsi:type="dcterms:W3CDTF">2020-08-18T20:32:06Z</dcterms:modified>
</cp:coreProperties>
</file>